
<file path=[Content_Types].xml><?xml version="1.0" encoding="utf-8"?>
<Types xmlns="http://schemas.openxmlformats.org/package/2006/content-types">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9" r:id="rId2"/>
  </p:sldIdLst>
  <p:sldSz cx="21602700" cy="30603825"/>
  <p:notesSz cx="7086600" cy="9429750"/>
  <p:defaultTextStyle>
    <a:defPPr>
      <a:defRPr lang="en-US"/>
    </a:defPPr>
    <a:lvl1pPr algn="l" rtl="0" fontAlgn="base">
      <a:spcBef>
        <a:spcPct val="0"/>
      </a:spcBef>
      <a:spcAft>
        <a:spcPct val="0"/>
      </a:spcAft>
      <a:defRPr sz="3000" kern="1200">
        <a:solidFill>
          <a:schemeClr val="tx1"/>
        </a:solidFill>
        <a:latin typeface="Arial" charset="0"/>
        <a:ea typeface="ＭＳ Ｐゴシック" charset="-128"/>
        <a:cs typeface="+mn-cs"/>
      </a:defRPr>
    </a:lvl1pPr>
    <a:lvl2pPr marL="457200" algn="l" rtl="0" fontAlgn="base">
      <a:spcBef>
        <a:spcPct val="0"/>
      </a:spcBef>
      <a:spcAft>
        <a:spcPct val="0"/>
      </a:spcAft>
      <a:defRPr sz="3000" kern="1200">
        <a:solidFill>
          <a:schemeClr val="tx1"/>
        </a:solidFill>
        <a:latin typeface="Arial" charset="0"/>
        <a:ea typeface="ＭＳ Ｐゴシック" charset="-128"/>
        <a:cs typeface="+mn-cs"/>
      </a:defRPr>
    </a:lvl2pPr>
    <a:lvl3pPr marL="914400" algn="l" rtl="0" fontAlgn="base">
      <a:spcBef>
        <a:spcPct val="0"/>
      </a:spcBef>
      <a:spcAft>
        <a:spcPct val="0"/>
      </a:spcAft>
      <a:defRPr sz="3000" kern="1200">
        <a:solidFill>
          <a:schemeClr val="tx1"/>
        </a:solidFill>
        <a:latin typeface="Arial" charset="0"/>
        <a:ea typeface="ＭＳ Ｐゴシック" charset="-128"/>
        <a:cs typeface="+mn-cs"/>
      </a:defRPr>
    </a:lvl3pPr>
    <a:lvl4pPr marL="1371600" algn="l" rtl="0" fontAlgn="base">
      <a:spcBef>
        <a:spcPct val="0"/>
      </a:spcBef>
      <a:spcAft>
        <a:spcPct val="0"/>
      </a:spcAft>
      <a:defRPr sz="3000" kern="1200">
        <a:solidFill>
          <a:schemeClr val="tx1"/>
        </a:solidFill>
        <a:latin typeface="Arial" charset="0"/>
        <a:ea typeface="ＭＳ Ｐゴシック" charset="-128"/>
        <a:cs typeface="+mn-cs"/>
      </a:defRPr>
    </a:lvl4pPr>
    <a:lvl5pPr marL="1828800" algn="l" rtl="0" fontAlgn="base">
      <a:spcBef>
        <a:spcPct val="0"/>
      </a:spcBef>
      <a:spcAft>
        <a:spcPct val="0"/>
      </a:spcAft>
      <a:defRPr sz="3000" kern="1200">
        <a:solidFill>
          <a:schemeClr val="tx1"/>
        </a:solidFill>
        <a:latin typeface="Arial" charset="0"/>
        <a:ea typeface="ＭＳ Ｐゴシック" charset="-128"/>
        <a:cs typeface="+mn-cs"/>
      </a:defRPr>
    </a:lvl5pPr>
    <a:lvl6pPr marL="2286000" algn="l" defTabSz="914400" rtl="0" eaLnBrk="1" latinLnBrk="0" hangingPunct="1">
      <a:defRPr sz="3000" kern="1200">
        <a:solidFill>
          <a:schemeClr val="tx1"/>
        </a:solidFill>
        <a:latin typeface="Arial" charset="0"/>
        <a:ea typeface="ＭＳ Ｐゴシック" charset="-128"/>
        <a:cs typeface="+mn-cs"/>
      </a:defRPr>
    </a:lvl6pPr>
    <a:lvl7pPr marL="2743200" algn="l" defTabSz="914400" rtl="0" eaLnBrk="1" latinLnBrk="0" hangingPunct="1">
      <a:defRPr sz="3000" kern="1200">
        <a:solidFill>
          <a:schemeClr val="tx1"/>
        </a:solidFill>
        <a:latin typeface="Arial" charset="0"/>
        <a:ea typeface="ＭＳ Ｐゴシック" charset="-128"/>
        <a:cs typeface="+mn-cs"/>
      </a:defRPr>
    </a:lvl7pPr>
    <a:lvl8pPr marL="3200400" algn="l" defTabSz="914400" rtl="0" eaLnBrk="1" latinLnBrk="0" hangingPunct="1">
      <a:defRPr sz="3000" kern="1200">
        <a:solidFill>
          <a:schemeClr val="tx1"/>
        </a:solidFill>
        <a:latin typeface="Arial" charset="0"/>
        <a:ea typeface="ＭＳ Ｐゴシック" charset="-128"/>
        <a:cs typeface="+mn-cs"/>
      </a:defRPr>
    </a:lvl8pPr>
    <a:lvl9pPr marL="3657600" algn="l" defTabSz="914400" rtl="0" eaLnBrk="1" latinLnBrk="0" hangingPunct="1">
      <a:defRPr sz="30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99FFCC"/>
    <a:srgbClr val="99FF66"/>
    <a:srgbClr val="99FF99"/>
    <a:srgbClr val="CCFF99"/>
    <a:srgbClr val="C0C0C0"/>
    <a:srgbClr val="DDDDDD"/>
    <a:srgbClr val="EAEAEA"/>
    <a:srgbClr val="CC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p:scale>
          <a:sx n="80" d="100"/>
          <a:sy n="80" d="100"/>
        </p:scale>
        <p:origin x="-144" y="9768"/>
      </p:cViewPr>
      <p:guideLst>
        <p:guide orient="horz" pos="9639"/>
        <p:guide pos="6849"/>
      </p:guideLst>
    </p:cSldViewPr>
  </p:slideViewPr>
  <p:outlineViewPr>
    <p:cViewPr>
      <p:scale>
        <a:sx n="75" d="100"/>
        <a:sy n="75"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71488"/>
          </a:xfrm>
          <a:prstGeom prst="rect">
            <a:avLst/>
          </a:prstGeom>
        </p:spPr>
        <p:txBody>
          <a:bodyPr vert="horz" lIns="91440" tIns="45720" rIns="91440" bIns="45720" rtlCol="0"/>
          <a:lstStyle>
            <a:lvl1pPr algn="l">
              <a:defRPr sz="1200">
                <a:ea typeface="+mn-ea"/>
                <a:cs typeface="+mn-cs"/>
              </a:defRPr>
            </a:lvl1pPr>
          </a:lstStyle>
          <a:p>
            <a:pPr>
              <a:defRPr/>
            </a:pPr>
            <a:endParaRPr lang="en-GB"/>
          </a:p>
        </p:txBody>
      </p:sp>
      <p:sp>
        <p:nvSpPr>
          <p:cNvPr id="3" name="Date Placeholder 2"/>
          <p:cNvSpPr>
            <a:spLocks noGrp="1"/>
          </p:cNvSpPr>
          <p:nvPr>
            <p:ph type="dt" sz="quarter" idx="1"/>
          </p:nvPr>
        </p:nvSpPr>
        <p:spPr>
          <a:xfrm>
            <a:off x="4014788" y="0"/>
            <a:ext cx="3070225" cy="471488"/>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AD1BA61E-152D-4A72-AFEB-2CDFF7AFA4FE}" type="datetime1">
              <a:rPr lang="en-GB"/>
              <a:pPr>
                <a:defRPr/>
              </a:pPr>
              <a:t>15/01/2013</a:t>
            </a:fld>
            <a:endParaRPr lang="en-GB"/>
          </a:p>
        </p:txBody>
      </p:sp>
      <p:sp>
        <p:nvSpPr>
          <p:cNvPr id="4" name="Footer Placeholder 3"/>
          <p:cNvSpPr>
            <a:spLocks noGrp="1"/>
          </p:cNvSpPr>
          <p:nvPr>
            <p:ph type="ftr" sz="quarter" idx="2"/>
          </p:nvPr>
        </p:nvSpPr>
        <p:spPr>
          <a:xfrm>
            <a:off x="0" y="8956675"/>
            <a:ext cx="3070225" cy="471488"/>
          </a:xfrm>
          <a:prstGeom prst="rect">
            <a:avLst/>
          </a:prstGeom>
        </p:spPr>
        <p:txBody>
          <a:bodyPr vert="horz" lIns="91440" tIns="45720" rIns="91440" bIns="45720" rtlCol="0" anchor="b"/>
          <a:lstStyle>
            <a:lvl1pPr algn="l">
              <a:defRPr sz="1200">
                <a:ea typeface="+mn-ea"/>
                <a:cs typeface="+mn-cs"/>
              </a:defRPr>
            </a:lvl1pPr>
          </a:lstStyle>
          <a:p>
            <a:pPr>
              <a:defRPr/>
            </a:pPr>
            <a:endParaRPr lang="en-GB"/>
          </a:p>
        </p:txBody>
      </p:sp>
      <p:sp>
        <p:nvSpPr>
          <p:cNvPr id="5" name="Slide Number Placeholder 4"/>
          <p:cNvSpPr>
            <a:spLocks noGrp="1"/>
          </p:cNvSpPr>
          <p:nvPr>
            <p:ph type="sldNum" sz="quarter" idx="3"/>
          </p:nvPr>
        </p:nvSpPr>
        <p:spPr>
          <a:xfrm>
            <a:off x="4014788" y="8956675"/>
            <a:ext cx="3070225" cy="471488"/>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9B2D568-A957-46C9-A739-8954DF2366BA}"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71813" cy="471488"/>
          </a:xfrm>
          <a:prstGeom prst="rect">
            <a:avLst/>
          </a:prstGeom>
          <a:noFill/>
          <a:ln w="9525">
            <a:noFill/>
            <a:miter lim="800000"/>
            <a:headEnd/>
            <a:tailEnd/>
          </a:ln>
        </p:spPr>
        <p:txBody>
          <a:bodyPr vert="horz" wrap="square" lIns="90295" tIns="45147" rIns="90295" bIns="45147" numCol="1" anchor="t" anchorCtr="0" compatLnSpc="1">
            <a:prstTxWarp prst="textNoShape">
              <a:avLst/>
            </a:prstTxWarp>
          </a:bodyPr>
          <a:lstStyle>
            <a:lvl1pPr defTabSz="903288">
              <a:defRPr sz="1100">
                <a:ea typeface="+mn-ea"/>
                <a:cs typeface="+mn-cs"/>
              </a:defRPr>
            </a:lvl1pPr>
          </a:lstStyle>
          <a:p>
            <a:pPr>
              <a:defRPr/>
            </a:pPr>
            <a:endParaRPr lang="pt-PT"/>
          </a:p>
        </p:txBody>
      </p:sp>
      <p:sp>
        <p:nvSpPr>
          <p:cNvPr id="11267" name="Rectangle 3"/>
          <p:cNvSpPr>
            <a:spLocks noGrp="1" noChangeArrowheads="1"/>
          </p:cNvSpPr>
          <p:nvPr>
            <p:ph type="dt" idx="1"/>
          </p:nvPr>
        </p:nvSpPr>
        <p:spPr bwMode="auto">
          <a:xfrm>
            <a:off x="4013200" y="0"/>
            <a:ext cx="3071813" cy="471488"/>
          </a:xfrm>
          <a:prstGeom prst="rect">
            <a:avLst/>
          </a:prstGeom>
          <a:noFill/>
          <a:ln w="9525">
            <a:noFill/>
            <a:miter lim="800000"/>
            <a:headEnd/>
            <a:tailEnd/>
          </a:ln>
        </p:spPr>
        <p:txBody>
          <a:bodyPr vert="horz" wrap="square" lIns="90295" tIns="45147" rIns="90295" bIns="45147" numCol="1" anchor="t" anchorCtr="0" compatLnSpc="1">
            <a:prstTxWarp prst="textNoShape">
              <a:avLst/>
            </a:prstTxWarp>
          </a:bodyPr>
          <a:lstStyle>
            <a:lvl1pPr algn="r" defTabSz="903288">
              <a:defRPr sz="1100">
                <a:ea typeface="+mn-ea"/>
                <a:cs typeface="+mn-cs"/>
              </a:defRPr>
            </a:lvl1pPr>
          </a:lstStyle>
          <a:p>
            <a:pPr>
              <a:defRPr/>
            </a:pPr>
            <a:endParaRPr lang="pt-PT"/>
          </a:p>
        </p:txBody>
      </p:sp>
      <p:sp>
        <p:nvSpPr>
          <p:cNvPr id="3076" name="Rectangle 4"/>
          <p:cNvSpPr>
            <a:spLocks noGrp="1" noRot="1" noChangeAspect="1" noChangeArrowheads="1" noTextEdit="1"/>
          </p:cNvSpPr>
          <p:nvPr>
            <p:ph type="sldImg" idx="2"/>
          </p:nvPr>
        </p:nvSpPr>
        <p:spPr bwMode="auto">
          <a:xfrm>
            <a:off x="2295525" y="708025"/>
            <a:ext cx="2497138" cy="353695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08025" y="4479925"/>
            <a:ext cx="5670550" cy="4241800"/>
          </a:xfrm>
          <a:prstGeom prst="rect">
            <a:avLst/>
          </a:prstGeom>
          <a:noFill/>
          <a:ln w="9525">
            <a:noFill/>
            <a:miter lim="800000"/>
            <a:headEnd/>
            <a:tailEnd/>
          </a:ln>
        </p:spPr>
        <p:txBody>
          <a:bodyPr vert="horz" wrap="square" lIns="90295" tIns="45147" rIns="90295" bIns="45147" numCol="1" anchor="t" anchorCtr="0" compatLnSpc="1">
            <a:prstTxWarp prst="textNoShape">
              <a:avLst/>
            </a:prstTxWarp>
          </a:bodyPr>
          <a:lstStyle/>
          <a:p>
            <a:pPr lvl="0"/>
            <a:r>
              <a:rPr lang="pt-PT" noProof="0" smtClean="0"/>
              <a:t>Clique para editar os estilos de texto do modelo global</a:t>
            </a:r>
          </a:p>
          <a:p>
            <a:pPr lvl="1"/>
            <a:r>
              <a:rPr lang="pt-PT" noProof="0" smtClean="0"/>
              <a:t>Segundo nível</a:t>
            </a:r>
          </a:p>
          <a:p>
            <a:pPr lvl="2"/>
            <a:r>
              <a:rPr lang="pt-PT" noProof="0" smtClean="0"/>
              <a:t>Terceiro nível</a:t>
            </a:r>
          </a:p>
          <a:p>
            <a:pPr lvl="3"/>
            <a:r>
              <a:rPr lang="pt-PT" noProof="0" smtClean="0"/>
              <a:t>Quarto nível</a:t>
            </a:r>
          </a:p>
          <a:p>
            <a:pPr lvl="4"/>
            <a:r>
              <a:rPr lang="pt-PT" noProof="0" smtClean="0"/>
              <a:t>Quinto nível</a:t>
            </a:r>
          </a:p>
        </p:txBody>
      </p:sp>
      <p:sp>
        <p:nvSpPr>
          <p:cNvPr id="11270" name="Rectangle 6"/>
          <p:cNvSpPr>
            <a:spLocks noGrp="1" noChangeArrowheads="1"/>
          </p:cNvSpPr>
          <p:nvPr>
            <p:ph type="ftr" sz="quarter" idx="4"/>
          </p:nvPr>
        </p:nvSpPr>
        <p:spPr bwMode="auto">
          <a:xfrm>
            <a:off x="0" y="8956675"/>
            <a:ext cx="3071813" cy="471488"/>
          </a:xfrm>
          <a:prstGeom prst="rect">
            <a:avLst/>
          </a:prstGeom>
          <a:noFill/>
          <a:ln w="9525">
            <a:noFill/>
            <a:miter lim="800000"/>
            <a:headEnd/>
            <a:tailEnd/>
          </a:ln>
        </p:spPr>
        <p:txBody>
          <a:bodyPr vert="horz" wrap="square" lIns="90295" tIns="45147" rIns="90295" bIns="45147" numCol="1" anchor="b" anchorCtr="0" compatLnSpc="1">
            <a:prstTxWarp prst="textNoShape">
              <a:avLst/>
            </a:prstTxWarp>
          </a:bodyPr>
          <a:lstStyle>
            <a:lvl1pPr defTabSz="903288">
              <a:defRPr sz="1100">
                <a:ea typeface="+mn-ea"/>
                <a:cs typeface="+mn-cs"/>
              </a:defRPr>
            </a:lvl1pPr>
          </a:lstStyle>
          <a:p>
            <a:pPr>
              <a:defRPr/>
            </a:pPr>
            <a:endParaRPr lang="pt-PT"/>
          </a:p>
        </p:txBody>
      </p:sp>
      <p:sp>
        <p:nvSpPr>
          <p:cNvPr id="11271" name="Rectangle 7"/>
          <p:cNvSpPr>
            <a:spLocks noGrp="1" noChangeArrowheads="1"/>
          </p:cNvSpPr>
          <p:nvPr>
            <p:ph type="sldNum" sz="quarter" idx="5"/>
          </p:nvPr>
        </p:nvSpPr>
        <p:spPr bwMode="auto">
          <a:xfrm>
            <a:off x="4013200" y="8956675"/>
            <a:ext cx="3071813" cy="471488"/>
          </a:xfrm>
          <a:prstGeom prst="rect">
            <a:avLst/>
          </a:prstGeom>
          <a:noFill/>
          <a:ln w="9525">
            <a:noFill/>
            <a:miter lim="800000"/>
            <a:headEnd/>
            <a:tailEnd/>
          </a:ln>
        </p:spPr>
        <p:txBody>
          <a:bodyPr vert="horz" wrap="square" lIns="90295" tIns="45147" rIns="90295" bIns="45147" numCol="1" anchor="b" anchorCtr="0" compatLnSpc="1">
            <a:prstTxWarp prst="textNoShape">
              <a:avLst/>
            </a:prstTxWarp>
          </a:bodyPr>
          <a:lstStyle>
            <a:lvl1pPr algn="r" defTabSz="903288">
              <a:defRPr sz="1100"/>
            </a:lvl1pPr>
          </a:lstStyle>
          <a:p>
            <a:pPr>
              <a:defRPr/>
            </a:pPr>
            <a:fld id="{7B6E1EAC-6C5F-4349-BBD5-4D7CDAD20647}" type="slidenum">
              <a:rPr lang="pt-PT"/>
              <a:pPr>
                <a:defRPr/>
              </a:pPr>
              <a:t>‹#›</a:t>
            </a:fld>
            <a:endParaRPr lang="pt-P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F6B9520E-EB2A-405D-A2E6-E67F28E87014}" type="slidenum">
              <a:rPr lang="pt-PT" smtClean="0"/>
              <a:pPr/>
              <a:t>1</a:t>
            </a:fld>
            <a:endParaRPr lang="pt-PT" smtClean="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pt-P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40" name="Text Box 424"/>
          <p:cNvSpPr txBox="1">
            <a:spLocks noChangeArrowheads="1"/>
          </p:cNvSpPr>
          <p:nvPr userDrawn="1"/>
        </p:nvSpPr>
        <p:spPr bwMode="auto">
          <a:xfrm>
            <a:off x="180975" y="3386138"/>
            <a:ext cx="21229638" cy="25347612"/>
          </a:xfrm>
          <a:prstGeom prst="rect">
            <a:avLst/>
          </a:prstGeom>
          <a:noFill/>
          <a:ln w="9525">
            <a:noFill/>
            <a:miter lim="800000"/>
            <a:headEnd/>
            <a:tailEnd/>
          </a:ln>
        </p:spPr>
        <p:txBody>
          <a:bodyPr lIns="92371" tIns="46185" rIns="92371" bIns="46185"/>
          <a:lstStyle/>
          <a:p>
            <a:pPr marL="87313" defTabSz="2979738">
              <a:spcBef>
                <a:spcPct val="50000"/>
              </a:spcBef>
              <a:defRPr/>
            </a:pPr>
            <a:endParaRPr lang="pt-PT">
              <a:ea typeface="+mn-ea"/>
            </a:endParaRPr>
          </a:p>
        </p:txBody>
      </p:sp>
      <p:sp>
        <p:nvSpPr>
          <p:cNvPr id="41" name="TextBox 40"/>
          <p:cNvSpPr txBox="1">
            <a:spLocks noChangeArrowheads="1"/>
          </p:cNvSpPr>
          <p:nvPr userDrawn="1"/>
        </p:nvSpPr>
        <p:spPr bwMode="auto">
          <a:xfrm>
            <a:off x="360363" y="28440063"/>
            <a:ext cx="20880387" cy="1800225"/>
          </a:xfrm>
          <a:prstGeom prst="rect">
            <a:avLst/>
          </a:prstGeom>
          <a:solidFill>
            <a:srgbClr val="EAEAEA"/>
          </a:solidFill>
          <a:ln w="9525">
            <a:noFill/>
            <a:miter lim="800000"/>
            <a:headEnd/>
            <a:tailEnd/>
          </a:ln>
        </p:spPr>
        <p:txBody>
          <a:bodyPr lIns="92371" tIns="46185" rIns="92371" bIns="46185"/>
          <a:lstStyle/>
          <a:p>
            <a:pPr marL="173038" algn="ctr" defTabSz="923925">
              <a:spcBef>
                <a:spcPct val="20000"/>
              </a:spcBef>
              <a:defRPr/>
            </a:pPr>
            <a:endParaRPr lang="pt-PT" sz="2800"/>
          </a:p>
          <a:p>
            <a:pPr marL="173038" defTabSz="923925">
              <a:spcBef>
                <a:spcPct val="20000"/>
              </a:spcBef>
              <a:defRPr/>
            </a:pPr>
            <a:endParaRPr lang="pt-PT" sz="2400"/>
          </a:p>
        </p:txBody>
      </p:sp>
      <p:pic>
        <p:nvPicPr>
          <p:cNvPr id="1026" name="Picture 2" descr="C:\Users2\jsena\Research\Conferences\C2013_FRPRCS-11\bmais\AF_FRPRCS_banner.jpg"/>
          <p:cNvPicPr>
            <a:picLocks noChangeAspect="1" noChangeArrowheads="1"/>
          </p:cNvPicPr>
          <p:nvPr userDrawn="1"/>
        </p:nvPicPr>
        <p:blipFill>
          <a:blip r:embed="rId3" cstate="print"/>
          <a:srcRect/>
          <a:stretch>
            <a:fillRect/>
          </a:stretch>
        </p:blipFill>
        <p:spPr bwMode="auto">
          <a:xfrm>
            <a:off x="339090" y="354520"/>
            <a:ext cx="20880000" cy="456774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2979738" rtl="0" eaLnBrk="0" fontAlgn="base" hangingPunct="0">
        <a:spcBef>
          <a:spcPct val="0"/>
        </a:spcBef>
        <a:spcAft>
          <a:spcPct val="0"/>
        </a:spcAft>
        <a:defRPr sz="14300">
          <a:solidFill>
            <a:schemeClr val="tx2"/>
          </a:solidFill>
          <a:latin typeface="+mj-lt"/>
          <a:ea typeface="ＭＳ Ｐゴシック" charset="-128"/>
          <a:cs typeface="ＭＳ Ｐゴシック" charset="-128"/>
        </a:defRPr>
      </a:lvl1pPr>
      <a:lvl2pPr algn="ctr" defTabSz="2979738" rtl="0" eaLnBrk="0" fontAlgn="base" hangingPunct="0">
        <a:spcBef>
          <a:spcPct val="0"/>
        </a:spcBef>
        <a:spcAft>
          <a:spcPct val="0"/>
        </a:spcAft>
        <a:defRPr sz="14300">
          <a:solidFill>
            <a:schemeClr val="tx2"/>
          </a:solidFill>
          <a:latin typeface="Arial" charset="0"/>
          <a:ea typeface="ＭＳ Ｐゴシック" charset="-128"/>
          <a:cs typeface="ＭＳ Ｐゴシック" charset="-128"/>
        </a:defRPr>
      </a:lvl2pPr>
      <a:lvl3pPr algn="ctr" defTabSz="2979738" rtl="0" eaLnBrk="0" fontAlgn="base" hangingPunct="0">
        <a:spcBef>
          <a:spcPct val="0"/>
        </a:spcBef>
        <a:spcAft>
          <a:spcPct val="0"/>
        </a:spcAft>
        <a:defRPr sz="14300">
          <a:solidFill>
            <a:schemeClr val="tx2"/>
          </a:solidFill>
          <a:latin typeface="Arial" charset="0"/>
          <a:ea typeface="ＭＳ Ｐゴシック" charset="-128"/>
          <a:cs typeface="ＭＳ Ｐゴシック" charset="-128"/>
        </a:defRPr>
      </a:lvl3pPr>
      <a:lvl4pPr algn="ctr" defTabSz="2979738" rtl="0" eaLnBrk="0" fontAlgn="base" hangingPunct="0">
        <a:spcBef>
          <a:spcPct val="0"/>
        </a:spcBef>
        <a:spcAft>
          <a:spcPct val="0"/>
        </a:spcAft>
        <a:defRPr sz="14300">
          <a:solidFill>
            <a:schemeClr val="tx2"/>
          </a:solidFill>
          <a:latin typeface="Arial" charset="0"/>
          <a:ea typeface="ＭＳ Ｐゴシック" charset="-128"/>
          <a:cs typeface="ＭＳ Ｐゴシック" charset="-128"/>
        </a:defRPr>
      </a:lvl4pPr>
      <a:lvl5pPr algn="ctr" defTabSz="2979738" rtl="0" eaLnBrk="0" fontAlgn="base" hangingPunct="0">
        <a:spcBef>
          <a:spcPct val="0"/>
        </a:spcBef>
        <a:spcAft>
          <a:spcPct val="0"/>
        </a:spcAft>
        <a:defRPr sz="14300">
          <a:solidFill>
            <a:schemeClr val="tx2"/>
          </a:solidFill>
          <a:latin typeface="Arial" charset="0"/>
          <a:ea typeface="ＭＳ Ｐゴシック" charset="-128"/>
          <a:cs typeface="ＭＳ Ｐゴシック" charset="-128"/>
        </a:defRPr>
      </a:lvl5pPr>
      <a:lvl6pPr marL="457200" algn="ctr" defTabSz="2952750" rtl="0" fontAlgn="base">
        <a:spcBef>
          <a:spcPct val="0"/>
        </a:spcBef>
        <a:spcAft>
          <a:spcPct val="0"/>
        </a:spcAft>
        <a:defRPr sz="14200">
          <a:solidFill>
            <a:schemeClr val="tx2"/>
          </a:solidFill>
          <a:latin typeface="Arial" charset="0"/>
        </a:defRPr>
      </a:lvl6pPr>
      <a:lvl7pPr marL="914400" algn="ctr" defTabSz="2952750" rtl="0" fontAlgn="base">
        <a:spcBef>
          <a:spcPct val="0"/>
        </a:spcBef>
        <a:spcAft>
          <a:spcPct val="0"/>
        </a:spcAft>
        <a:defRPr sz="14200">
          <a:solidFill>
            <a:schemeClr val="tx2"/>
          </a:solidFill>
          <a:latin typeface="Arial" charset="0"/>
        </a:defRPr>
      </a:lvl7pPr>
      <a:lvl8pPr marL="1371600" algn="ctr" defTabSz="2952750" rtl="0" fontAlgn="base">
        <a:spcBef>
          <a:spcPct val="0"/>
        </a:spcBef>
        <a:spcAft>
          <a:spcPct val="0"/>
        </a:spcAft>
        <a:defRPr sz="14200">
          <a:solidFill>
            <a:schemeClr val="tx2"/>
          </a:solidFill>
          <a:latin typeface="Arial" charset="0"/>
        </a:defRPr>
      </a:lvl8pPr>
      <a:lvl9pPr marL="1828800" algn="ctr" defTabSz="2952750" rtl="0" fontAlgn="base">
        <a:spcBef>
          <a:spcPct val="0"/>
        </a:spcBef>
        <a:spcAft>
          <a:spcPct val="0"/>
        </a:spcAft>
        <a:defRPr sz="14200">
          <a:solidFill>
            <a:schemeClr val="tx2"/>
          </a:solidFill>
          <a:latin typeface="Arial" charset="0"/>
        </a:defRPr>
      </a:lvl9pPr>
    </p:titleStyle>
    <p:bodyStyle>
      <a:lvl1pPr marL="1117600" indent="-1117600" algn="l" defTabSz="2979738" rtl="0" eaLnBrk="0" fontAlgn="base" hangingPunct="0">
        <a:spcBef>
          <a:spcPct val="20000"/>
        </a:spcBef>
        <a:spcAft>
          <a:spcPct val="0"/>
        </a:spcAft>
        <a:buChar char="•"/>
        <a:defRPr sz="10400">
          <a:solidFill>
            <a:schemeClr val="tx1"/>
          </a:solidFill>
          <a:latin typeface="+mn-lt"/>
          <a:ea typeface="ＭＳ Ｐゴシック" charset="-128"/>
          <a:cs typeface="ＭＳ Ｐゴシック" charset="-128"/>
        </a:defRPr>
      </a:lvl1pPr>
      <a:lvl2pPr marL="2424113" indent="-931863" algn="l" defTabSz="2979738" rtl="0" eaLnBrk="0" fontAlgn="base" hangingPunct="0">
        <a:spcBef>
          <a:spcPct val="20000"/>
        </a:spcBef>
        <a:spcAft>
          <a:spcPct val="0"/>
        </a:spcAft>
        <a:buChar char="–"/>
        <a:defRPr sz="9100">
          <a:solidFill>
            <a:schemeClr val="tx1"/>
          </a:solidFill>
          <a:latin typeface="+mn-lt"/>
          <a:ea typeface="ＭＳ Ｐゴシック" charset="-128"/>
        </a:defRPr>
      </a:lvl2pPr>
      <a:lvl3pPr marL="3729038" indent="-749300" algn="l" defTabSz="2979738" rtl="0" eaLnBrk="0" fontAlgn="base" hangingPunct="0">
        <a:spcBef>
          <a:spcPct val="20000"/>
        </a:spcBef>
        <a:spcAft>
          <a:spcPct val="0"/>
        </a:spcAft>
        <a:buChar char="•"/>
        <a:defRPr sz="7800">
          <a:solidFill>
            <a:schemeClr val="tx1"/>
          </a:solidFill>
          <a:latin typeface="+mn-lt"/>
          <a:ea typeface="ＭＳ Ｐゴシック" charset="-128"/>
        </a:defRPr>
      </a:lvl3pPr>
      <a:lvl4pPr marL="5221288" indent="-746125" algn="l" defTabSz="2979738" rtl="0" eaLnBrk="0" fontAlgn="base" hangingPunct="0">
        <a:spcBef>
          <a:spcPct val="20000"/>
        </a:spcBef>
        <a:spcAft>
          <a:spcPct val="0"/>
        </a:spcAft>
        <a:buChar char="–"/>
        <a:defRPr sz="6600">
          <a:solidFill>
            <a:schemeClr val="tx1"/>
          </a:solidFill>
          <a:latin typeface="+mn-lt"/>
          <a:ea typeface="ＭＳ Ｐゴシック" charset="-128"/>
        </a:defRPr>
      </a:lvl4pPr>
      <a:lvl5pPr marL="6711950" indent="-746125" algn="l" defTabSz="2979738" rtl="0" eaLnBrk="0" fontAlgn="base" hangingPunct="0">
        <a:spcBef>
          <a:spcPct val="20000"/>
        </a:spcBef>
        <a:spcAft>
          <a:spcPct val="0"/>
        </a:spcAft>
        <a:buChar char="»"/>
        <a:defRPr sz="6600">
          <a:solidFill>
            <a:schemeClr val="tx1"/>
          </a:solidFill>
          <a:latin typeface="+mn-lt"/>
          <a:ea typeface="ＭＳ Ｐゴシック" charset="-128"/>
        </a:defRPr>
      </a:lvl5pPr>
      <a:lvl6pPr marL="7099300" indent="-738188" algn="l" defTabSz="2952750" rtl="0" fontAlgn="base">
        <a:spcBef>
          <a:spcPct val="20000"/>
        </a:spcBef>
        <a:spcAft>
          <a:spcPct val="0"/>
        </a:spcAft>
        <a:buChar char="»"/>
        <a:defRPr sz="6500">
          <a:solidFill>
            <a:schemeClr val="tx1"/>
          </a:solidFill>
          <a:latin typeface="+mn-lt"/>
        </a:defRPr>
      </a:lvl6pPr>
      <a:lvl7pPr marL="7556500" indent="-738188" algn="l" defTabSz="2952750" rtl="0" fontAlgn="base">
        <a:spcBef>
          <a:spcPct val="20000"/>
        </a:spcBef>
        <a:spcAft>
          <a:spcPct val="0"/>
        </a:spcAft>
        <a:buChar char="»"/>
        <a:defRPr sz="6500">
          <a:solidFill>
            <a:schemeClr val="tx1"/>
          </a:solidFill>
          <a:latin typeface="+mn-lt"/>
        </a:defRPr>
      </a:lvl7pPr>
      <a:lvl8pPr marL="8013700" indent="-738188" algn="l" defTabSz="2952750" rtl="0" fontAlgn="base">
        <a:spcBef>
          <a:spcPct val="20000"/>
        </a:spcBef>
        <a:spcAft>
          <a:spcPct val="0"/>
        </a:spcAft>
        <a:buChar char="»"/>
        <a:defRPr sz="6500">
          <a:solidFill>
            <a:schemeClr val="tx1"/>
          </a:solidFill>
          <a:latin typeface="+mn-lt"/>
        </a:defRPr>
      </a:lvl8pPr>
      <a:lvl9pPr marL="8470900" indent="-738188" algn="l" defTabSz="2952750" rtl="0" fontAlgn="base">
        <a:spcBef>
          <a:spcPct val="20000"/>
        </a:spcBef>
        <a:spcAft>
          <a:spcPct val="0"/>
        </a:spcAft>
        <a:buChar char="»"/>
        <a:defRPr sz="6500">
          <a:solidFill>
            <a:schemeClr val="tx1"/>
          </a:solidFill>
          <a:latin typeface="+mn-lt"/>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extBox 40"/>
          <p:cNvSpPr txBox="1">
            <a:spLocks noChangeArrowheads="1"/>
          </p:cNvSpPr>
          <p:nvPr/>
        </p:nvSpPr>
        <p:spPr bwMode="auto">
          <a:xfrm>
            <a:off x="352425" y="28449588"/>
            <a:ext cx="20869275" cy="1725612"/>
          </a:xfrm>
          <a:prstGeom prst="rect">
            <a:avLst/>
          </a:prstGeom>
          <a:noFill/>
          <a:ln w="9525">
            <a:noFill/>
            <a:miter lim="800000"/>
            <a:headEnd/>
            <a:tailEnd/>
          </a:ln>
        </p:spPr>
        <p:txBody>
          <a:bodyPr lIns="92371" tIns="46185" rIns="92371" bIns="46185"/>
          <a:lstStyle/>
          <a:p>
            <a:pPr marL="173038" algn="ctr" defTabSz="923925"/>
            <a:r>
              <a:rPr lang="en-GB" sz="2800"/>
              <a:t>Free space to introduce logos, author’s contacts and other information</a:t>
            </a:r>
          </a:p>
          <a:p>
            <a:pPr marL="173038" algn="ctr" defTabSz="923925"/>
            <a:r>
              <a:rPr lang="en-GB" sz="2800"/>
              <a:t>Free space to introduce logos, author’s contacts and other information</a:t>
            </a:r>
          </a:p>
          <a:p>
            <a:pPr marL="173038" algn="ctr" defTabSz="923925"/>
            <a:r>
              <a:rPr lang="en-GB" sz="2800"/>
              <a:t>Free space to introduce logos, author’s contacts and other information</a:t>
            </a:r>
          </a:p>
          <a:p>
            <a:pPr marL="173038" algn="ctr" defTabSz="923925"/>
            <a:r>
              <a:rPr lang="en-GB" sz="2800"/>
              <a:t>Free space to introduce logos, author’s contacts and other information</a:t>
            </a:r>
          </a:p>
        </p:txBody>
      </p:sp>
      <p:sp>
        <p:nvSpPr>
          <p:cNvPr id="2051" name="Text Box 424"/>
          <p:cNvSpPr txBox="1">
            <a:spLocks noChangeArrowheads="1"/>
          </p:cNvSpPr>
          <p:nvPr/>
        </p:nvSpPr>
        <p:spPr bwMode="auto">
          <a:xfrm>
            <a:off x="180975" y="5637213"/>
            <a:ext cx="21229638" cy="1350962"/>
          </a:xfrm>
          <a:prstGeom prst="rect">
            <a:avLst/>
          </a:prstGeom>
          <a:noFill/>
          <a:ln w="9525">
            <a:noFill/>
            <a:miter lim="800000"/>
            <a:headEnd/>
            <a:tailEnd/>
          </a:ln>
        </p:spPr>
        <p:txBody>
          <a:bodyPr lIns="92371" tIns="46185" rIns="92371" bIns="46185"/>
          <a:lstStyle/>
          <a:p>
            <a:pPr marL="87313" defTabSz="2979738">
              <a:spcBef>
                <a:spcPct val="50000"/>
              </a:spcBef>
            </a:pPr>
            <a:endParaRPr lang="pt-PT" sz="2600"/>
          </a:p>
        </p:txBody>
      </p:sp>
      <p:graphicFrame>
        <p:nvGraphicFramePr>
          <p:cNvPr id="1116" name="Group 92"/>
          <p:cNvGraphicFramePr>
            <a:graphicFrameLocks noGrp="1"/>
          </p:cNvGraphicFramePr>
          <p:nvPr/>
        </p:nvGraphicFramePr>
        <p:xfrm>
          <a:off x="323850" y="5027613"/>
          <a:ext cx="20935950" cy="2004720"/>
        </p:xfrm>
        <a:graphic>
          <a:graphicData uri="http://schemas.openxmlformats.org/drawingml/2006/table">
            <a:tbl>
              <a:tblPr/>
              <a:tblGrid>
                <a:gridCol w="16954121"/>
                <a:gridCol w="3981829"/>
              </a:tblGrid>
              <a:tr h="1781175">
                <a:tc>
                  <a:txBody>
                    <a:bodyPr/>
                    <a:lstStyle/>
                    <a:p>
                      <a:pPr marL="0" marR="0" lvl="0" indent="0" algn="l" defTabSz="2979738" rtl="0" eaLnBrk="1" fontAlgn="base" latinLnBrk="0" hangingPunct="1">
                        <a:lnSpc>
                          <a:spcPct val="100000"/>
                        </a:lnSpc>
                        <a:spcBef>
                          <a:spcPct val="0"/>
                        </a:spcBef>
                        <a:spcAft>
                          <a:spcPct val="0"/>
                        </a:spcAft>
                        <a:buClrTx/>
                        <a:buSzTx/>
                        <a:buFontTx/>
                        <a:buNone/>
                        <a:tabLst/>
                      </a:pPr>
                      <a:r>
                        <a:rPr kumimoji="0" lang="en-GB" sz="4000" b="1" i="0" u="none" strike="noStrike" cap="none" normalizeH="0" baseline="0" noProof="0" dirty="0" smtClean="0">
                          <a:ln>
                            <a:noFill/>
                          </a:ln>
                          <a:solidFill>
                            <a:schemeClr val="tx1"/>
                          </a:solidFill>
                          <a:effectLst/>
                          <a:latin typeface="+mn-lt"/>
                          <a:ea typeface="ＭＳ Ｐゴシック" charset="-128"/>
                        </a:rPr>
                        <a:t>Title: </a:t>
                      </a:r>
                    </a:p>
                    <a:p>
                      <a:pPr marL="0" marR="0" lvl="0" indent="0" algn="l" defTabSz="2979738" rtl="0" eaLnBrk="1" fontAlgn="base" latinLnBrk="0" hangingPunct="1">
                        <a:lnSpc>
                          <a:spcPct val="100000"/>
                        </a:lnSpc>
                        <a:spcBef>
                          <a:spcPct val="0"/>
                        </a:spcBef>
                        <a:spcAft>
                          <a:spcPct val="0"/>
                        </a:spcAft>
                        <a:buClrTx/>
                        <a:buSzTx/>
                        <a:buFontTx/>
                        <a:buNone/>
                        <a:tabLst/>
                      </a:pPr>
                      <a:r>
                        <a:rPr kumimoji="0" lang="en-GB" sz="4000" b="1" i="0" u="none" strike="noStrike" cap="none" normalizeH="0" baseline="0" noProof="0" dirty="0" smtClean="0">
                          <a:ln>
                            <a:noFill/>
                          </a:ln>
                          <a:solidFill>
                            <a:schemeClr val="tx1"/>
                          </a:solidFill>
                          <a:effectLst/>
                          <a:latin typeface="+mn-lt"/>
                          <a:ea typeface="ＭＳ Ｐゴシック" charset="-128"/>
                        </a:rPr>
                        <a:t>ARIAL 40 Bold (MAX. 3 LINES)</a:t>
                      </a:r>
                    </a:p>
                  </a:txBody>
                  <a:tcPr marL="72000" marR="72000" marT="18000" marB="36000" anchor="ctr" horzOverflow="overflow">
                    <a:lnL>
                      <a:noFill/>
                    </a:lnL>
                    <a:lnR>
                      <a:noFill/>
                    </a:lnR>
                    <a:lnT>
                      <a:noFill/>
                    </a:lnT>
                    <a:lnB>
                      <a:noFill/>
                    </a:lnB>
                    <a:lnTlToBr>
                      <a:noFill/>
                    </a:lnTlToBr>
                    <a:lnBlToTr>
                      <a:noFill/>
                    </a:lnBlToTr>
                    <a:noFill/>
                  </a:tcPr>
                </a:tc>
                <a:tc>
                  <a:txBody>
                    <a:bodyPr/>
                    <a:lstStyle/>
                    <a:p>
                      <a:pPr marL="173038" marR="0" lvl="0" indent="0" algn="r" defTabSz="2979738"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noProof="0" dirty="0" smtClean="0">
                          <a:ln>
                            <a:noFill/>
                          </a:ln>
                          <a:solidFill>
                            <a:schemeClr val="tx1"/>
                          </a:solidFill>
                          <a:effectLst/>
                          <a:latin typeface="+mn-lt"/>
                          <a:ea typeface="ＭＳ Ｐゴシック" charset="-128"/>
                        </a:rPr>
                        <a:t>First A. Author</a:t>
                      </a:r>
                    </a:p>
                    <a:p>
                      <a:pPr marL="173038" marR="0" lvl="0" indent="0" algn="r" defTabSz="2979738"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noProof="0" dirty="0" smtClean="0">
                          <a:ln>
                            <a:noFill/>
                          </a:ln>
                          <a:solidFill>
                            <a:schemeClr val="tx1"/>
                          </a:solidFill>
                          <a:effectLst/>
                          <a:latin typeface="+mn-lt"/>
                          <a:ea typeface="ＭＳ Ｐゴシック" charset="-128"/>
                        </a:rPr>
                        <a:t>Second A. Author</a:t>
                      </a:r>
                    </a:p>
                    <a:p>
                      <a:pPr marL="173038" marR="0" lvl="0" indent="0" algn="r" defTabSz="2979738"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noProof="0" dirty="0" smtClean="0">
                          <a:ln>
                            <a:noFill/>
                          </a:ln>
                          <a:solidFill>
                            <a:schemeClr val="tx1"/>
                          </a:solidFill>
                          <a:effectLst/>
                          <a:latin typeface="+mn-lt"/>
                          <a:ea typeface="ＭＳ Ｐゴシック" charset="-128"/>
                        </a:rPr>
                        <a:t>Third A. Author</a:t>
                      </a:r>
                    </a:p>
                    <a:p>
                      <a:pPr marL="173038" marR="0" lvl="0" indent="0" algn="r" defTabSz="2979738"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noProof="0" dirty="0" smtClean="0">
                          <a:ln>
                            <a:noFill/>
                          </a:ln>
                          <a:solidFill>
                            <a:schemeClr val="tx1"/>
                          </a:solidFill>
                          <a:effectLst/>
                          <a:latin typeface="+mn-lt"/>
                          <a:ea typeface="ＭＳ Ｐゴシック" charset="-128"/>
                        </a:rPr>
                        <a:t>Arial 32, right align </a:t>
                      </a:r>
                    </a:p>
                  </a:txBody>
                  <a:tcPr marL="72000" marR="72000" marT="18000" marB="36000" horzOverflow="overflow">
                    <a:lnL>
                      <a:noFill/>
                    </a:lnL>
                    <a:lnR>
                      <a:noFill/>
                    </a:lnR>
                    <a:lnT>
                      <a:noFill/>
                    </a:lnT>
                    <a:lnB>
                      <a:noFill/>
                    </a:lnB>
                    <a:lnTlToBr>
                      <a:noFill/>
                    </a:lnTlToBr>
                    <a:lnBlToTr>
                      <a:noFill/>
                    </a:lnBlToTr>
                    <a:noFill/>
                  </a:tcPr>
                </a:tc>
              </a:tr>
            </a:tbl>
          </a:graphicData>
        </a:graphic>
      </p:graphicFrame>
      <p:sp>
        <p:nvSpPr>
          <p:cNvPr id="2055" name="Text Box 424"/>
          <p:cNvSpPr txBox="1">
            <a:spLocks noChangeArrowheads="1"/>
          </p:cNvSpPr>
          <p:nvPr/>
        </p:nvSpPr>
        <p:spPr bwMode="auto">
          <a:xfrm>
            <a:off x="190500" y="7408863"/>
            <a:ext cx="21126450" cy="20766087"/>
          </a:xfrm>
          <a:prstGeom prst="rect">
            <a:avLst/>
          </a:prstGeom>
          <a:noFill/>
          <a:ln w="9525">
            <a:noFill/>
            <a:miter lim="800000"/>
            <a:headEnd/>
            <a:tailEnd/>
          </a:ln>
        </p:spPr>
        <p:txBody>
          <a:bodyPr lIns="92371" tIns="46185" rIns="92371" bIns="46185"/>
          <a:lstStyle/>
          <a:p>
            <a:pPr marL="87313" defTabSz="2979738">
              <a:spcBef>
                <a:spcPct val="50000"/>
              </a:spcBef>
            </a:pPr>
            <a:r>
              <a:rPr lang="en-GB" b="1" dirty="0"/>
              <a:t>Main body: Arial 30</a:t>
            </a:r>
          </a:p>
          <a:p>
            <a:pPr marL="87313" defTabSz="2979738">
              <a:spcBef>
                <a:spcPct val="50000"/>
              </a:spcBef>
            </a:pPr>
            <a:r>
              <a:rPr lang="en-GB" b="1"/>
              <a:t>Suggestions:</a:t>
            </a:r>
          </a:p>
          <a:p>
            <a:pPr marL="87313" defTabSz="2979738">
              <a:spcBef>
                <a:spcPct val="50000"/>
              </a:spcBef>
            </a:pPr>
            <a:r>
              <a:rPr lang="en-GB" dirty="0"/>
              <a:t>The poster should be developed in order to be simple and objective. It should be divided in text boxes with enough space for the figures, with the following content (at least):</a:t>
            </a:r>
          </a:p>
          <a:p>
            <a:pPr marL="87313" defTabSz="2979738">
              <a:spcBef>
                <a:spcPct val="50000"/>
              </a:spcBef>
              <a:buFontTx/>
              <a:buChar char="-"/>
            </a:pPr>
            <a:r>
              <a:rPr lang="en-GB" dirty="0"/>
              <a:t> Objectives;</a:t>
            </a:r>
          </a:p>
          <a:p>
            <a:pPr marL="87313" defTabSz="2979738">
              <a:spcBef>
                <a:spcPct val="50000"/>
              </a:spcBef>
              <a:buFontTx/>
              <a:buChar char="-"/>
            </a:pPr>
            <a:r>
              <a:rPr lang="en-GB" dirty="0"/>
              <a:t> Methodology and main results;</a:t>
            </a:r>
          </a:p>
          <a:p>
            <a:pPr marL="87313" defTabSz="2979738">
              <a:spcBef>
                <a:spcPct val="50000"/>
              </a:spcBef>
              <a:buFontTx/>
              <a:buChar char="-"/>
            </a:pPr>
            <a:r>
              <a:rPr lang="en-GB" dirty="0"/>
              <a:t> Conclusions;</a:t>
            </a:r>
          </a:p>
          <a:p>
            <a:pPr marL="87313" defTabSz="2979738">
              <a:spcBef>
                <a:spcPct val="50000"/>
              </a:spcBef>
            </a:pPr>
            <a:r>
              <a:rPr lang="en-GB" dirty="0"/>
              <a:t>- Reference section is not required.</a:t>
            </a:r>
          </a:p>
          <a:p>
            <a:pPr marL="87313" defTabSz="2979738">
              <a:spcBef>
                <a:spcPct val="50000"/>
              </a:spcBef>
            </a:pPr>
            <a:endParaRPr lang="en-GB" dirty="0"/>
          </a:p>
          <a:p>
            <a:pPr marL="87313" defTabSz="2979738">
              <a:spcBef>
                <a:spcPct val="50000"/>
              </a:spcBef>
            </a:pPr>
            <a:endParaRPr lang="en-GB" dirty="0"/>
          </a:p>
          <a:p>
            <a:pPr marL="87313" defTabSz="2979738">
              <a:spcBef>
                <a:spcPct val="50000"/>
              </a:spcBef>
            </a:pPr>
            <a:endParaRPr lang="en-GB" dirty="0"/>
          </a:p>
          <a:p>
            <a:pPr marL="87313" defTabSz="2979738">
              <a:spcBef>
                <a:spcPct val="50000"/>
              </a:spcBef>
            </a:pPr>
            <a:r>
              <a:rPr lang="en-GB" sz="2600" dirty="0"/>
              <a:t>Legends, observations and other notes: Arial 26</a:t>
            </a:r>
          </a:p>
          <a:p>
            <a:pPr marL="87313" defTabSz="2979738">
              <a:spcBef>
                <a:spcPct val="50000"/>
              </a:spcBef>
            </a:pPr>
            <a:endParaRPr lang="en-GB" sz="2600" dirty="0"/>
          </a:p>
          <a:p>
            <a:pPr marL="87313" defTabSz="2979738">
              <a:spcBef>
                <a:spcPct val="50000"/>
              </a:spcBef>
            </a:pPr>
            <a:endParaRPr lang="en-GB" sz="2600" dirty="0"/>
          </a:p>
          <a:p>
            <a:pPr marL="87313" defTabSz="2979738">
              <a:spcBef>
                <a:spcPct val="50000"/>
              </a:spcBef>
            </a:pPr>
            <a:r>
              <a:rPr lang="en-GB" b="1" u="sng" dirty="0"/>
              <a:t>Important remarks</a:t>
            </a:r>
            <a:r>
              <a:rPr lang="en-GB" dirty="0"/>
              <a:t>: the size of the poster is </a:t>
            </a:r>
            <a:r>
              <a:rPr lang="en-GB" b="1" u="sng" dirty="0"/>
              <a:t>60 cm wide and 80 cm height</a:t>
            </a:r>
            <a:r>
              <a:rPr lang="en-GB" dirty="0"/>
              <a:t>. The authors are responsible for printing the poster, placing it (before the poster session) and removing it (after the poster session).</a:t>
            </a:r>
          </a:p>
          <a:p>
            <a:pPr marL="87313" defTabSz="2979738">
              <a:spcBef>
                <a:spcPct val="50000"/>
              </a:spcBef>
            </a:pPr>
            <a:endParaRPr lang="en-GB" sz="2600" dirty="0"/>
          </a:p>
          <a:p>
            <a:pPr marL="87313" defTabSz="2979738">
              <a:spcBef>
                <a:spcPct val="50000"/>
              </a:spcBef>
            </a:pPr>
            <a:endParaRPr lang="en-GB" sz="2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2952750" rtl="0" eaLnBrk="1" fontAlgn="base" latinLnBrk="0" hangingPunct="1">
          <a:lnSpc>
            <a:spcPct val="100000"/>
          </a:lnSpc>
          <a:spcBef>
            <a:spcPct val="0"/>
          </a:spcBef>
          <a:spcAft>
            <a:spcPct val="0"/>
          </a:spcAft>
          <a:buClrTx/>
          <a:buSzTx/>
          <a:buFontTx/>
          <a:buNone/>
          <a:tabLst/>
          <a:defRPr kumimoji="0" lang="en-US" sz="5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2952750" rtl="0" eaLnBrk="1" fontAlgn="base" latinLnBrk="0" hangingPunct="1">
          <a:lnSpc>
            <a:spcPct val="100000"/>
          </a:lnSpc>
          <a:spcBef>
            <a:spcPct val="0"/>
          </a:spcBef>
          <a:spcAft>
            <a:spcPct val="0"/>
          </a:spcAft>
          <a:buClrTx/>
          <a:buSzTx/>
          <a:buFontTx/>
          <a:buNone/>
          <a:tabLst/>
          <a:defRPr kumimoji="0" lang="en-US" sz="5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2368</TotalTime>
  <Words>186</Words>
  <Application>Microsoft Office PowerPoint</Application>
  <PresentationFormat>Custom</PresentationFormat>
  <Paragraphs>25</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Slide 1</vt:lpstr>
    </vt:vector>
  </TitlesOfParts>
  <Company>Universidade do Minho</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FRPRCS11</dc:creator>
  <cp:lastModifiedBy>jsena</cp:lastModifiedBy>
  <cp:revision>135</cp:revision>
  <cp:lastPrinted>2010-06-15T10:16:33Z</cp:lastPrinted>
  <dcterms:created xsi:type="dcterms:W3CDTF">2005-08-05T10:55:41Z</dcterms:created>
  <dcterms:modified xsi:type="dcterms:W3CDTF">2013-01-15T12:11:48Z</dcterms:modified>
</cp:coreProperties>
</file>