
<file path=[Content_Types].xml><?xml version="1.0" encoding="utf-8"?>
<Types xmlns="http://schemas.openxmlformats.org/package/2006/content-types"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4"/>
  </p:notesMasterIdLst>
  <p:handoutMasterIdLst>
    <p:handoutMasterId r:id="rId5"/>
  </p:handoutMasterIdLst>
  <p:sldIdLst>
    <p:sldId id="296" r:id="rId2"/>
    <p:sldId id="293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D05E"/>
    <a:srgbClr val="3D9A4F"/>
    <a:srgbClr val="43A756"/>
    <a:srgbClr val="832335"/>
    <a:srgbClr val="003399"/>
    <a:srgbClr val="336699"/>
    <a:srgbClr val="1C1C1C"/>
    <a:srgbClr val="4D4D4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20" autoAdjust="0"/>
    <p:restoredTop sz="96870" autoAdjust="0"/>
  </p:normalViewPr>
  <p:slideViewPr>
    <p:cSldViewPr>
      <p:cViewPr varScale="1">
        <p:scale>
          <a:sx n="125" d="100"/>
          <a:sy n="125" d="100"/>
        </p:scale>
        <p:origin x="-1218" y="-90"/>
      </p:cViewPr>
      <p:guideLst>
        <p:guide orient="horz"/>
        <p:guide orient="horz" pos="777"/>
        <p:guide orient="horz" pos="3566"/>
        <p:guide pos="340"/>
        <p:guide pos="5759"/>
        <p:guide pos="5624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2574" y="-96"/>
      </p:cViewPr>
      <p:guideLst>
        <p:guide orient="horz" pos="2880"/>
        <p:guide pos="2160"/>
      </p:guideLst>
    </p:cSldViewPr>
  </p:notes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b="0"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b="0"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b="0"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b="0">
                <a:cs typeface="+mn-cs"/>
              </a:defRPr>
            </a:lvl1pPr>
          </a:lstStyle>
          <a:p>
            <a:pPr>
              <a:defRPr/>
            </a:pPr>
            <a:fld id="{AE665452-39CB-4331-A216-3A9AB077E5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b="0"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b="0"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b="0"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b="0">
                <a:cs typeface="+mn-cs"/>
              </a:defRPr>
            </a:lvl1pPr>
          </a:lstStyle>
          <a:p>
            <a:pPr>
              <a:defRPr/>
            </a:pPr>
            <a:fld id="{5A380CC4-52E4-4B45-9064-AA1BC82512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7" name="Marcador de Posição de Nota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pt-PT" smtClean="0"/>
          </a:p>
        </p:txBody>
      </p:sp>
      <p:sp>
        <p:nvSpPr>
          <p:cNvPr id="7172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EFB425D-6BA2-4453-A142-2DA4521E7C24}" type="slidenum">
              <a:rPr lang="en-US" smtClean="0"/>
              <a:pPr>
                <a:defRPr/>
              </a:pPr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71" name="Marcador de Posição de Nota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pt-PT" smtClean="0"/>
          </a:p>
        </p:txBody>
      </p:sp>
      <p:sp>
        <p:nvSpPr>
          <p:cNvPr id="8196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3A3ABFD-D814-4C7C-BE65-D9334269426B}" type="slidenum">
              <a:rPr lang="en-US" smtClean="0"/>
              <a:pPr>
                <a:defRPr/>
              </a:pPr>
              <a:t>2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4" name="Rectangle 44"/>
          <p:cNvSpPr>
            <a:spLocks noGrp="1" noChangeArrowheads="1"/>
          </p:cNvSpPr>
          <p:nvPr>
            <p:ph type="ctrTitle" sz="quarter"/>
          </p:nvPr>
        </p:nvSpPr>
        <p:spPr>
          <a:xfrm>
            <a:off x="4859338" y="1412875"/>
            <a:ext cx="3600450" cy="3095625"/>
          </a:xfrm>
        </p:spPr>
        <p:txBody>
          <a:bodyPr lIns="91440" tIns="45720" rIns="91440" bIns="45720" anchor="ctr"/>
          <a:lstStyle>
            <a:lvl1pPr>
              <a:defRPr sz="4400" smtClean="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</a:p>
        </p:txBody>
      </p:sp>
      <p:sp>
        <p:nvSpPr>
          <p:cNvPr id="71725" name="Rectangle 4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859338" y="4905375"/>
            <a:ext cx="3600450" cy="576263"/>
          </a:xfrm>
        </p:spPr>
        <p:txBody>
          <a:bodyPr lIns="91440" tIns="45720" rIns="91440" bIns="45720"/>
          <a:lstStyle>
            <a:lvl1pPr marL="0" indent="0">
              <a:buFont typeface="Wingdings" pitchFamily="2" charset="2"/>
              <a:buNone/>
              <a:defRPr b="1" smtClean="0">
                <a:solidFill>
                  <a:schemeClr val="tx1"/>
                </a:solidFill>
              </a:defRPr>
            </a:lvl1pPr>
          </a:lstStyle>
          <a:p>
            <a:r>
              <a:rPr lang="en-US" noProof="0" smtClean="0"/>
              <a:t>Click to edit Master subtitle style</a:t>
            </a:r>
            <a:endParaRPr lang="en-GB" noProof="0" dirty="0" smtClean="0"/>
          </a:p>
        </p:txBody>
      </p:sp>
      <p:pic>
        <p:nvPicPr>
          <p:cNvPr id="1026" name="Picture 2" descr="C:\Users2\jsena\Research\Conferences\C2013_FRPRCS-11\bmais\AF_FRPRCS_cartaz48X68LOW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4839535" cy="6858000"/>
          </a:xfrm>
          <a:prstGeom prst="rect">
            <a:avLst/>
          </a:prstGeom>
          <a:noFill/>
        </p:spPr>
      </p:pic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" name="Line 27"/>
          <p:cNvSpPr>
            <a:spLocks noChangeShapeType="1"/>
          </p:cNvSpPr>
          <p:nvPr userDrawn="1"/>
        </p:nvSpPr>
        <p:spPr bwMode="auto">
          <a:xfrm>
            <a:off x="0" y="1520825"/>
            <a:ext cx="914400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pt-PT">
              <a:cs typeface="+mn-cs"/>
            </a:endParaRPr>
          </a:p>
        </p:txBody>
      </p:sp>
      <p:sp>
        <p:nvSpPr>
          <p:cNvPr id="1062" name="Rectangle 38"/>
          <p:cNvSpPr>
            <a:spLocks noChangeArrowheads="1"/>
          </p:cNvSpPr>
          <p:nvPr userDrawn="1"/>
        </p:nvSpPr>
        <p:spPr bwMode="auto">
          <a:xfrm rot="10800000" flipV="1">
            <a:off x="0" y="0"/>
            <a:ext cx="9144000" cy="512763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43A756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>
              <a:defRPr/>
            </a:pPr>
            <a:endParaRPr lang="pt-PT">
              <a:cs typeface="+mn-cs"/>
            </a:endParaRPr>
          </a:p>
        </p:txBody>
      </p:sp>
      <p:sp>
        <p:nvSpPr>
          <p:cNvPr id="1073" name="Line 49"/>
          <p:cNvSpPr>
            <a:spLocks noChangeShapeType="1"/>
          </p:cNvSpPr>
          <p:nvPr userDrawn="1"/>
        </p:nvSpPr>
        <p:spPr bwMode="auto">
          <a:xfrm>
            <a:off x="0" y="6021388"/>
            <a:ext cx="9144000" cy="0"/>
          </a:xfrm>
          <a:prstGeom prst="line">
            <a:avLst/>
          </a:prstGeom>
          <a:noFill/>
          <a:ln w="12700">
            <a:solidFill>
              <a:srgbClr val="DDDDDD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pt-PT">
              <a:cs typeface="+mn-cs"/>
            </a:endParaRPr>
          </a:p>
        </p:txBody>
      </p:sp>
      <p:sp>
        <p:nvSpPr>
          <p:cNvPr id="56331" name="Rectangle 11"/>
          <p:cNvSpPr>
            <a:spLocks noChangeArrowheads="1"/>
          </p:cNvSpPr>
          <p:nvPr userDrawn="1"/>
        </p:nvSpPr>
        <p:spPr bwMode="auto">
          <a:xfrm>
            <a:off x="7164388" y="4445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7" rIns="92075" bIns="46037" anchor="ctr"/>
          <a:lstStyle/>
          <a:p>
            <a:pPr algn="r">
              <a:defRPr/>
            </a:pPr>
            <a:fld id="{89638A59-CB9D-4DF3-A1C1-42661497364A}" type="slidenum">
              <a:rPr lang="en-US" sz="1000">
                <a:cs typeface="+mn-cs"/>
              </a:rPr>
              <a:pPr algn="r">
                <a:defRPr/>
              </a:pPr>
              <a:t>‹#›</a:t>
            </a:fld>
            <a:endParaRPr lang="en-US" sz="1000" dirty="0">
              <a:cs typeface="+mn-cs"/>
            </a:endParaRPr>
          </a:p>
        </p:txBody>
      </p:sp>
      <p:sp>
        <p:nvSpPr>
          <p:cNvPr id="1077" name="Rectangle 53"/>
          <p:cNvSpPr>
            <a:spLocks noChangeArrowheads="1"/>
          </p:cNvSpPr>
          <p:nvPr userDrawn="1"/>
        </p:nvSpPr>
        <p:spPr bwMode="auto">
          <a:xfrm>
            <a:off x="8593138" y="115888"/>
            <a:ext cx="2270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pt-PT" sz="1200" dirty="0">
                <a:cs typeface="+mn-cs"/>
              </a:rPr>
              <a:t>|</a:t>
            </a:r>
          </a:p>
        </p:txBody>
      </p:sp>
      <p:sp>
        <p:nvSpPr>
          <p:cNvPr id="1031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233488"/>
            <a:ext cx="8388350" cy="471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2"/>
            <a:r>
              <a:rPr lang="en-US" smtClean="0"/>
              <a:t>Second Level</a:t>
            </a:r>
          </a:p>
        </p:txBody>
      </p:sp>
      <p:sp>
        <p:nvSpPr>
          <p:cNvPr id="1032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765175"/>
            <a:ext cx="8424862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103" name="Rectangle 79"/>
          <p:cNvSpPr>
            <a:spLocks noChangeArrowheads="1"/>
          </p:cNvSpPr>
          <p:nvPr userDrawn="1"/>
        </p:nvSpPr>
        <p:spPr bwMode="auto">
          <a:xfrm>
            <a:off x="287338" y="130175"/>
            <a:ext cx="39846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5000"/>
              </a:spcBef>
              <a:defRPr/>
            </a:pPr>
            <a:r>
              <a:rPr lang="en-US" sz="1200" dirty="0">
                <a:cs typeface="+mn-cs"/>
              </a:rPr>
              <a:t>Presentation title</a:t>
            </a:r>
          </a:p>
        </p:txBody>
      </p:sp>
      <p:sp>
        <p:nvSpPr>
          <p:cNvPr id="1104" name="Rectangle 80"/>
          <p:cNvSpPr>
            <a:spLocks noChangeArrowheads="1"/>
          </p:cNvSpPr>
          <p:nvPr userDrawn="1"/>
        </p:nvSpPr>
        <p:spPr bwMode="auto">
          <a:xfrm>
            <a:off x="7154863" y="130175"/>
            <a:ext cx="6635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pt-PT" sz="1200" dirty="0" err="1">
                <a:cs typeface="+mn-cs"/>
              </a:rPr>
              <a:t>author</a:t>
            </a:r>
            <a:endParaRPr lang="pt-PT" sz="1200" dirty="0">
              <a:cs typeface="+mn-cs"/>
            </a:endParaRPr>
          </a:p>
        </p:txBody>
      </p:sp>
      <p:pic>
        <p:nvPicPr>
          <p:cNvPr id="1027" name="Picture 3" descr="C:\Users2\jsena\Research\Conferences\C2013_FRPRCS-11\bmais\AF_FRPRCS_banner.jp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014327"/>
            <a:ext cx="3852000" cy="842673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07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rgbClr val="3D9A4F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rgbClr val="3D9A4F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rgbClr val="3D9A4F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rgbClr val="3D9A4F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1C1C1C"/>
        </a:buClr>
        <a:buFont typeface="Wingdings" pitchFamily="2" charset="2"/>
        <a:buChar char="q"/>
        <a:defRPr>
          <a:solidFill>
            <a:srgbClr val="1C1C1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rgbClr val="1C1C1C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rgbClr val="4D4D4D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>
          <a:solidFill>
            <a:srgbClr val="4D4D4D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4D4D4D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4D4D4D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4D4D4D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4D4D4D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859338" y="1412875"/>
            <a:ext cx="3744912" cy="3095625"/>
          </a:xfrm>
        </p:spPr>
        <p:txBody>
          <a:bodyPr/>
          <a:lstStyle/>
          <a:p>
            <a:r>
              <a:rPr lang="en-US" sz="4200"/>
              <a:t>Presentation Title</a:t>
            </a:r>
            <a:endParaRPr lang="pt-PT" sz="4200"/>
          </a:p>
        </p:txBody>
      </p:sp>
      <p:sp>
        <p:nvSpPr>
          <p:cNvPr id="307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895850" y="4724400"/>
            <a:ext cx="3600450" cy="576263"/>
          </a:xfrm>
        </p:spPr>
        <p:txBody>
          <a:bodyPr/>
          <a:lstStyle/>
          <a:p>
            <a:r>
              <a:rPr lang="pt-PT"/>
              <a:t>Author</a:t>
            </a:r>
          </a:p>
        </p:txBody>
      </p:sp>
      <p:sp>
        <p:nvSpPr>
          <p:cNvPr id="3076" name="Text Box 6"/>
          <p:cNvSpPr txBox="1">
            <a:spLocks noChangeArrowheads="1"/>
          </p:cNvSpPr>
          <p:nvPr/>
        </p:nvSpPr>
        <p:spPr bwMode="auto">
          <a:xfrm>
            <a:off x="4968875" y="5103813"/>
            <a:ext cx="1223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1400" b="0">
                <a:solidFill>
                  <a:schemeClr val="bg1"/>
                </a:solidFill>
              </a:rPr>
              <a:t>2007-11-02</a:t>
            </a:r>
            <a:endParaRPr lang="en-US" sz="1400" b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503238" y="728663"/>
            <a:ext cx="8388350" cy="466725"/>
          </a:xfrm>
        </p:spPr>
        <p:txBody>
          <a:bodyPr/>
          <a:lstStyle/>
          <a:p>
            <a:r>
              <a:rPr lang="pt-PT" smtClean="0"/>
              <a:t>Some Dates (I)</a:t>
            </a:r>
            <a:br>
              <a:rPr lang="pt-PT" smtClean="0"/>
            </a:br>
            <a:endParaRPr lang="pt-PT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COMMUNICATION BETWEEN PARTNERS</a:t>
            </a:r>
          </a:p>
          <a:p>
            <a:pPr lvl="1"/>
            <a:r>
              <a:rPr lang="en-US" smtClean="0"/>
              <a:t>	1st contact: Late March 2006</a:t>
            </a:r>
          </a:p>
          <a:p>
            <a:pPr lvl="1"/>
            <a:r>
              <a:rPr lang="en-US" smtClean="0"/>
              <a:t>	1st draft: April 07, 2006</a:t>
            </a:r>
          </a:p>
          <a:p>
            <a:pPr lvl="1"/>
            <a:r>
              <a:rPr lang="en-US" smtClean="0"/>
              <a:t>	2nd draft: April 24, 2006</a:t>
            </a:r>
          </a:p>
          <a:p>
            <a:pPr lvl="1"/>
            <a:r>
              <a:rPr lang="en-US" smtClean="0"/>
              <a:t>	Submission to EU: April 30, 2006</a:t>
            </a:r>
          </a:p>
          <a:p>
            <a:pPr lvl="1">
              <a:buFontTx/>
              <a:buNone/>
            </a:pPr>
            <a:endParaRPr lang="en-US" smtClean="0"/>
          </a:p>
          <a:p>
            <a:r>
              <a:rPr lang="en-US" smtClean="0">
                <a:solidFill>
                  <a:schemeClr val="tx1"/>
                </a:solidFill>
              </a:rPr>
              <a:t>WITH EACEA - Education, Audiovisual &amp; Culture </a:t>
            </a:r>
          </a:p>
          <a:p>
            <a:pPr lvl="1"/>
            <a:r>
              <a:rPr lang="en-US" smtClean="0"/>
              <a:t>October, 5: Tentative Approval</a:t>
            </a:r>
          </a:p>
          <a:p>
            <a:pPr lvl="1"/>
            <a:r>
              <a:rPr lang="en-US" smtClean="0"/>
              <a:t>October 23: Confirmation of Approval</a:t>
            </a:r>
          </a:p>
          <a:p>
            <a:pPr lvl="1"/>
            <a:r>
              <a:rPr lang="en-US" smtClean="0"/>
              <a:t>November 30 + December 1: Seminar in Brussels</a:t>
            </a:r>
          </a:p>
          <a:p>
            <a:pPr lvl="1"/>
            <a:r>
              <a:rPr lang="en-US" smtClean="0"/>
              <a:t>…</a:t>
            </a:r>
          </a:p>
          <a:p>
            <a:pPr lvl="1">
              <a:buFontTx/>
              <a:buNone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681</TotalTime>
  <Words>14</Words>
  <Application>Microsoft Office PowerPoint</Application>
  <PresentationFormat>On-screen Show (4:3)</PresentationFormat>
  <Paragraphs>17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Custom Design</vt:lpstr>
      <vt:lpstr>Presentation Title</vt:lpstr>
      <vt:lpstr>Some Dates (I)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FRPRCS-11</dc:creator>
  <cp:lastModifiedBy>jsena</cp:lastModifiedBy>
  <cp:revision>41</cp:revision>
  <cp:lastPrinted>1601-01-01T00:00:00Z</cp:lastPrinted>
  <dcterms:created xsi:type="dcterms:W3CDTF">1601-01-01T00:00:00Z</dcterms:created>
  <dcterms:modified xsi:type="dcterms:W3CDTF">2013-01-17T18:10:15Z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2</vt:i4>
  </property>
  <property fmtid="{D5CDD505-2E9C-101B-9397-08002B2CF9AE}" pid="3" name="LCID">
    <vt:i4>1033</vt:i4>
  </property>
</Properties>
</file>